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365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C2228-62BF-44A8-A70B-0C73BC9F5170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22B24-7C82-4C1D-B1B1-D61EC60D5DC1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2278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22B24-7C82-4C1D-B1B1-D61EC60D5DC1}" type="slidenum">
              <a:rPr lang="es-ES_tradnl" smtClean="0"/>
              <a:t>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59763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_tradnl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ADF79A-0DE6-4C0D-9A62-17BC7885C1F2}" type="datetimeFigureOut">
              <a:rPr lang="es-ES_tradnl" smtClean="0"/>
              <a:t>7/2/2013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293CEB5-64A0-4FE9-8406-6FFFBAF01960}" type="slidenum">
              <a:rPr lang="es-ES_tradnl" smtClean="0"/>
              <a:t>‹Nº›</a:t>
            </a:fld>
            <a:endParaRPr lang="es-ES_tradnl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translator.com/bv.aspx?from=es&amp;to=en&amp;a=http://www.buscabiografias.com/bios/biografia/verDetalle/163/Jacques%20Anqueti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crosofttranslator.com/bv.aspx?from=es&amp;to=en&amp;a=http://www.buscabiografias.com/bios/biografia/verDetalle/2794/Pedro%20Delgado%20Perico%20Delgado" TargetMode="External"/><Relationship Id="rId5" Type="http://schemas.openxmlformats.org/officeDocument/2006/relationships/hyperlink" Target="http://www.microsofttranslator.com/bv.aspx?from=es&amp;to=en&amp;a=http://www.buscabiografias.com/bios/biografia/verDetalle/262/Bernard%20Hinault" TargetMode="External"/><Relationship Id="rId4" Type="http://schemas.openxmlformats.org/officeDocument/2006/relationships/hyperlink" Target="http://www.microsofttranslator.com/bv.aspx?from=es&amp;to=en&amp;a=http://www.buscabiografias.com/bios/biografia/verDetalle/312/Eddy%20Merck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translator.com/bv.aspx?from=es&amp;to=en&amp;a=http://www.buscabiografias.com/bios/biografia/verDetalle/332/Abraham%20Olano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ES_tradnl" sz="3000" dirty="0">
                <a:ln>
                  <a:solidFill>
                    <a:srgbClr val="5B6973"/>
                  </a:solidFill>
                </a:ln>
                <a:solidFill>
                  <a:srgbClr val="222222"/>
                </a:solidFill>
                <a:effectLst/>
                <a:latin typeface="arial"/>
                <a:ea typeface="+mn-ea"/>
                <a:cs typeface="+mn-cs"/>
              </a:rPr>
              <a:t>Miguel Indurain </a:t>
            </a:r>
            <a:r>
              <a:rPr lang="es-ES_tradnl" sz="3000" dirty="0" smtClean="0">
                <a:ln>
                  <a:solidFill>
                    <a:srgbClr val="5B6973"/>
                  </a:solidFill>
                </a:ln>
                <a:solidFill>
                  <a:srgbClr val="222222"/>
                </a:solidFill>
                <a:effectLst/>
                <a:latin typeface="arial"/>
                <a:ea typeface="+mn-ea"/>
                <a:cs typeface="+mn-cs"/>
              </a:rPr>
              <a:t>Larraya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b="0" i="0" dirty="0" smtClean="0">
                <a:solidFill>
                  <a:srgbClr val="222222"/>
                </a:solidFill>
                <a:effectLst/>
                <a:latin typeface="arial"/>
              </a:rPr>
              <a:t> </a:t>
            </a:r>
            <a:br>
              <a:rPr lang="es-ES_tradnl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s-ES_tradnl" b="0" i="0" dirty="0" smtClean="0">
                <a:solidFill>
                  <a:srgbClr val="222222"/>
                </a:solidFill>
                <a:effectLst/>
                <a:latin typeface="arial"/>
              </a:rPr>
              <a:t/>
            </a:r>
            <a:br>
              <a:rPr lang="es-ES_tradnl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s-ES_tradnl" b="0" i="0" dirty="0" smtClean="0">
                <a:solidFill>
                  <a:srgbClr val="222222"/>
                </a:solidFill>
                <a:effectLst/>
                <a:latin typeface="arial"/>
              </a:rPr>
              <a:t>Spanish cyclist 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820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Miguel Indurain Larraya </a:t>
            </a:r>
            <a:b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</a:br>
            <a: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/>
            </a:r>
            <a:b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1556792"/>
            <a:ext cx="6203032" cy="4569371"/>
          </a:xfrm>
        </p:spPr>
        <p:txBody>
          <a:bodyPr>
            <a:normAutofit fontScale="92500" lnSpcReduction="10000"/>
          </a:bodyPr>
          <a:lstStyle/>
          <a:p>
            <a:pPr marL="64008" indent="0" algn="just">
              <a:buNone/>
            </a:pPr>
            <a:endParaRPr lang="en-US" sz="2400" b="0" i="0" dirty="0" smtClean="0">
              <a:solidFill>
                <a:srgbClr val="222222"/>
              </a:solidFill>
              <a:effectLst/>
              <a:latin typeface="arial"/>
            </a:endParaRPr>
          </a:p>
          <a:p>
            <a:pPr marL="64008" indent="0" algn="just">
              <a:buNone/>
            </a:pP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Was born on July 16, 1964 in the Navarrese town of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Villava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near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Pamplona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(Spain), locality in which started practicing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cycling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as a member of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Club Ciclista Villavés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. </a:t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/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The first card of the Spanish cycling Federation, in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Cadet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category is 1978. He started in the world of cycling from an early age, winning the first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Championship of Spain in 1983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when he was still a teenager. He participated in the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Olympic Games of Los Angeles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(United States) in 1984, and was that same year when he took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professional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. </a:t>
            </a:r>
            <a:endParaRPr lang="es-ES_tradnl" sz="2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18669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Miguel Indurain Larraya </a:t>
            </a:r>
            <a:br>
              <a:rPr lang="es-ES_tradnl" dirty="0" smtClean="0"/>
            </a:b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58" y="1772816"/>
            <a:ext cx="1539034" cy="2088232"/>
          </a:xfrm>
        </p:spPr>
      </p:pic>
      <p:sp>
        <p:nvSpPr>
          <p:cNvPr id="5" name="4 Rectángulo"/>
          <p:cNvSpPr/>
          <p:nvPr/>
        </p:nvSpPr>
        <p:spPr>
          <a:xfrm>
            <a:off x="2286000" y="1582341"/>
            <a:ext cx="5886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He went to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Tour of the future 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and won a time trial stage. A year later, in addition to winning two stages in that same race, he participated in his first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Tour de France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. Unlike other big three of the cycling world, </a:t>
            </a:r>
            <a:r>
              <a:rPr lang="en-US" sz="2400" i="0" dirty="0" smtClean="0">
                <a:solidFill>
                  <a:srgbClr val="1155CC"/>
                </a:solidFill>
                <a:effectLst/>
                <a:latin typeface="arial"/>
                <a:hlinkClick r:id="rId3"/>
              </a:rPr>
              <a:t>Jacques Anquetil</a:t>
            </a:r>
            <a:r>
              <a:rPr lang="en-US" sz="2400" i="0" dirty="0" smtClean="0">
                <a:solidFill>
                  <a:srgbClr val="222222"/>
                </a:solidFill>
                <a:effectLst/>
                <a:latin typeface="arial"/>
              </a:rPr>
              <a:t>,</a:t>
            </a:r>
            <a:r>
              <a:rPr lang="en-US" sz="2400" i="0" dirty="0" smtClean="0">
                <a:solidFill>
                  <a:srgbClr val="1155CC"/>
                </a:solidFill>
                <a:effectLst/>
                <a:latin typeface="arial"/>
                <a:hlinkClick r:id="rId4"/>
              </a:rPr>
              <a:t>Eddy Merckx</a:t>
            </a:r>
            <a:r>
              <a:rPr lang="en-US" sz="2400" i="0" dirty="0" smtClean="0">
                <a:solidFill>
                  <a:srgbClr val="222222"/>
                </a:solidFill>
                <a:effectLst/>
                <a:latin typeface="arial"/>
              </a:rPr>
              <a:t> and </a:t>
            </a:r>
            <a:r>
              <a:rPr lang="en-US" sz="2400" i="0" dirty="0" smtClean="0">
                <a:solidFill>
                  <a:srgbClr val="1155CC"/>
                </a:solidFill>
                <a:effectLst/>
                <a:latin typeface="arial"/>
                <a:hlinkClick r:id="rId5"/>
              </a:rPr>
              <a:t>Bernard Hinault</a:t>
            </a:r>
            <a:r>
              <a:rPr lang="en-US" sz="2400" i="0" dirty="0" smtClean="0">
                <a:solidFill>
                  <a:srgbClr val="222222"/>
                </a:solidFill>
                <a:effectLst/>
                <a:latin typeface="arial"/>
              </a:rPr>
              <a:t>, who won the Tour on his first attempt, Indurain, at the express wish of its technical director, José Miguel Echávarri, began a long training plan, in the shadow of what was then the best Spanish cyclist </a:t>
            </a:r>
            <a:r>
              <a:rPr lang="en-US" sz="2400" i="0" dirty="0" smtClean="0">
                <a:solidFill>
                  <a:srgbClr val="1155CC"/>
                </a:solidFill>
                <a:effectLst/>
                <a:latin typeface="arial"/>
                <a:hlinkClick r:id="rId6"/>
              </a:rPr>
              <a:t>Pedro Delgado</a:t>
            </a:r>
            <a:r>
              <a:rPr lang="en-US" i="0" dirty="0" smtClean="0">
                <a:solidFill>
                  <a:srgbClr val="222222"/>
                </a:solidFill>
                <a:effectLst/>
                <a:latin typeface="arial"/>
              </a:rPr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181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Miguel Indurain Larraya </a:t>
            </a:r>
            <a:br>
              <a:rPr lang="es-ES_tradnl" sz="3200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</a:b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1781249" cy="1999704"/>
          </a:xfrm>
        </p:spPr>
      </p:pic>
      <p:sp>
        <p:nvSpPr>
          <p:cNvPr id="6" name="5 Rectángulo"/>
          <p:cNvSpPr/>
          <p:nvPr/>
        </p:nvSpPr>
        <p:spPr>
          <a:xfrm>
            <a:off x="2549326" y="1501899"/>
            <a:ext cx="53350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1985, only participated in four stages of the Tour, and in 1986, eleven. After some time began to run as gregarious Delgado for three years; in 1989,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he won the first stage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and in 1990 it had become the man of confidence of his team-mate. He won the grueling arrival of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Luz Ardiden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and was tenth in the final standings. 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5526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900" dirty="0">
                <a:solidFill>
                  <a:srgbClr val="222222"/>
                </a:solidFill>
                <a:latin typeface="arial"/>
              </a:rPr>
              <a:t>Miguel Indurain Larraya</a:t>
            </a: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1944216" cy="2212384"/>
          </a:xfrm>
        </p:spPr>
      </p:pic>
      <p:sp>
        <p:nvSpPr>
          <p:cNvPr id="6" name="5 Rectángulo"/>
          <p:cNvSpPr/>
          <p:nvPr/>
        </p:nvSpPr>
        <p:spPr>
          <a:xfrm>
            <a:off x="2915816" y="1484785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1991, his team,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Banesto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started the French round with Indurain and Delgado as heads of rows and was established that the own career would be who would dictate a sentence. Indurain won his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first Tour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and two stages. Its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leader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status was reaffirmed at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Spanish cycling team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which that year won the Medal of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bronze in the World Championship of road fund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played in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Stuttgart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(Germany). </a:t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84266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>
                <a:solidFill>
                  <a:prstClr val="black"/>
                </a:solidFill>
              </a:rPr>
              <a:t>Miguel Indurain Larraya</a:t>
            </a: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2016224" cy="2016224"/>
          </a:xfrm>
        </p:spPr>
      </p:pic>
      <p:sp>
        <p:nvSpPr>
          <p:cNvPr id="5" name="4 Rectángulo"/>
          <p:cNvSpPr/>
          <p:nvPr/>
        </p:nvSpPr>
        <p:spPr>
          <a:xfrm>
            <a:off x="2411760" y="1484784"/>
            <a:ext cx="58326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1992, Indurain won, again,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the Tour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as well as stage prologue and time trial two, one of which got more than three minutes ahead of the runner-up. That same season he won also in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Giro of Italy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becoming the sixth rider in history achieved this doublet; He also won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Volta a Catalunya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and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Championship of Spain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among other tests. </a:t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/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1993, he repeated triumphs in the Giro and Tour, and got the silver medal in the test at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World Championships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route. 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20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>
                <a:solidFill>
                  <a:prstClr val="black"/>
                </a:solidFill>
              </a:rPr>
              <a:t>Miguel Indurain Larraya</a:t>
            </a: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2304256" cy="1708160"/>
          </a:xfrm>
        </p:spPr>
      </p:pic>
      <p:sp>
        <p:nvSpPr>
          <p:cNvPr id="5" name="4 Rectángulo"/>
          <p:cNvSpPr/>
          <p:nvPr/>
        </p:nvSpPr>
        <p:spPr>
          <a:xfrm>
            <a:off x="2987824" y="1628800"/>
            <a:ext cx="5328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1994, he was again champion in the Tour, and was third in the Giro, which had focused clearly as preparation race for the French test. He also broke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the hour record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classic test route runners had left, and that after him have followed others, as Swiss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Tony Rominger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who later snatched the record. 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2525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>
                <a:solidFill>
                  <a:prstClr val="black"/>
                </a:solidFill>
              </a:rPr>
              <a:t>Miguel Indurain Larraya</a:t>
            </a:r>
            <a:endParaRPr lang="es-ES_tradn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1714500" cy="2304256"/>
          </a:xfrm>
        </p:spPr>
      </p:pic>
      <p:sp>
        <p:nvSpPr>
          <p:cNvPr id="5" name="4 Rectángulo"/>
          <p:cNvSpPr/>
          <p:nvPr/>
        </p:nvSpPr>
        <p:spPr>
          <a:xfrm>
            <a:off x="2411760" y="1700808"/>
            <a:ext cx="5328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In 1995, he won his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fifth Tour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as well as evidence of great prestige, such as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Midi Libre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the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 Dauphiné Libéré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and in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World of Colombia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achieved the gold medal in the time trial test and La Plata in the background on the road, after covering a getaway of mate selection, </a:t>
            </a:r>
            <a:r>
              <a:rPr lang="en-US" sz="2400" b="1" i="0" dirty="0" smtClean="0">
                <a:solidFill>
                  <a:srgbClr val="1155CC"/>
                </a:solidFill>
                <a:effectLst/>
                <a:latin typeface="arial"/>
                <a:hlinkClick r:id="rId3"/>
              </a:rPr>
              <a:t>Abraham Olano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that allowed him to proclaim himself world champion. 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1149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s-ES_tradnl" sz="2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Miguel Indurain Larraya </a:t>
            </a:r>
            <a:br>
              <a:rPr lang="es-ES_tradnl" sz="2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</a:br>
            <a:r>
              <a:rPr lang="es-ES_tradnl" sz="2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/>
            </a:r>
            <a:br>
              <a:rPr lang="es-ES_tradnl" sz="2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</a:br>
            <a:r>
              <a:rPr lang="es-ES_tradnl" sz="2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Spanish cyclist </a:t>
            </a:r>
            <a:r>
              <a:rPr lang="es-ES_tradnl" sz="20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es-ES_tradnl" sz="20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es-ES_tradnl" sz="2000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1762125" cy="2600325"/>
          </a:xfrm>
        </p:spPr>
      </p:pic>
      <p:sp>
        <p:nvSpPr>
          <p:cNvPr id="5" name="4 Rectángulo"/>
          <p:cNvSpPr/>
          <p:nvPr/>
        </p:nvSpPr>
        <p:spPr>
          <a:xfrm>
            <a:off x="2286000" y="1582341"/>
            <a:ext cx="60304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0" i="0" dirty="0" smtClean="0">
                <a:solidFill>
                  <a:srgbClr val="0F0F5F"/>
                </a:solidFill>
                <a:effectLst/>
                <a:latin typeface="arial"/>
              </a:rPr>
              <a:t>His record was completed in 1996, in a year in which the non-achievement of a new Tour did presage some its decline as a cyclist. 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He participated in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Atlanta 96 Olympic Games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, where he won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gold medal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 in the time trial test. </a:t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/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On 2 January 1997, Miguel Induráin announced his intention to retire from active professional cycling. </a:t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/>
            </a:r>
            <a:b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</a:b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He was awarded the </a:t>
            </a:r>
            <a:r>
              <a:rPr lang="en-US" sz="2400" b="1" i="0" dirty="0" smtClean="0">
                <a:solidFill>
                  <a:srgbClr val="222222"/>
                </a:solidFill>
                <a:effectLst/>
                <a:latin typeface="arial"/>
              </a:rPr>
              <a:t>Prize Prince of Asturias of sports</a:t>
            </a:r>
            <a:r>
              <a:rPr lang="en-US" sz="2400" b="0" i="0" dirty="0" smtClean="0">
                <a:solidFill>
                  <a:srgbClr val="222222"/>
                </a:solidFill>
                <a:effectLst/>
                <a:latin typeface="arial"/>
              </a:rPr>
              <a:t>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5160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234</TotalTime>
  <Words>158</Words>
  <Application>Microsoft Office PowerPoint</Application>
  <PresentationFormat>Presentación en pantalla (4:3)</PresentationFormat>
  <Paragraphs>20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Miguel Indurain Larraya</vt:lpstr>
      <vt:lpstr>Miguel Indurain Larraya   </vt:lpstr>
      <vt:lpstr>Miguel Indurain Larraya  </vt:lpstr>
      <vt:lpstr>Miguel Indurain Larraya  </vt:lpstr>
      <vt:lpstr>Miguel Indurain Larraya</vt:lpstr>
      <vt:lpstr>Miguel Indurain Larraya</vt:lpstr>
      <vt:lpstr>Miguel Indurain Larraya</vt:lpstr>
      <vt:lpstr>Miguel Indurain Larraya</vt:lpstr>
      <vt:lpstr>Miguel Indurain Larraya   Spanish cyclist  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TURKIA</dc:title>
  <dc:creator>Otra</dc:creator>
  <cp:lastModifiedBy>Otra</cp:lastModifiedBy>
  <cp:revision>16</cp:revision>
  <dcterms:created xsi:type="dcterms:W3CDTF">2013-02-03T08:23:45Z</dcterms:created>
  <dcterms:modified xsi:type="dcterms:W3CDTF">2013-02-07T19:13:15Z</dcterms:modified>
</cp:coreProperties>
</file>